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60"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76993"/>
  </p:normalViewPr>
  <p:slideViewPr>
    <p:cSldViewPr snapToGrid="0" snapToObjects="1">
      <p:cViewPr varScale="1">
        <p:scale>
          <a:sx n="117" d="100"/>
          <a:sy n="117" d="100"/>
        </p:scale>
        <p:origin x="9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2F249-39A7-AD45-8893-6CB5DAEA0A2B}" type="datetimeFigureOut">
              <a:rPr lang="en-US" smtClean="0"/>
              <a:t>9/9/20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A35BEC-95F4-264E-8D06-9BBB7881E817}" type="slidenum">
              <a:rPr lang="en-US" smtClean="0"/>
              <a:t>‹#›</a:t>
            </a:fld>
            <a:endParaRPr lang="en-US"/>
          </a:p>
        </p:txBody>
      </p:sp>
    </p:spTree>
    <p:extLst>
      <p:ext uri="{BB962C8B-B14F-4D97-AF65-F5344CB8AC3E}">
        <p14:creationId xmlns:p14="http://schemas.microsoft.com/office/powerpoint/2010/main" val="114282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public.tableau.com</a:t>
            </a:r>
            <a:r>
              <a:rPr lang="en-US" dirty="0"/>
              <a:t>/views/Water_15993858642510/Water_01_V1?:language=</a:t>
            </a:r>
            <a:r>
              <a:rPr lang="en-US" dirty="0" err="1"/>
              <a:t>zh</a:t>
            </a:r>
            <a:r>
              <a:rPr lang="en-US" dirty="0"/>
              <a:t>-Hans&amp;:</a:t>
            </a:r>
            <a:r>
              <a:rPr lang="en-US" dirty="0" err="1"/>
              <a:t>display_count</a:t>
            </a:r>
            <a:r>
              <a:rPr lang="en-US" dirty="0"/>
              <a:t>=</a:t>
            </a:r>
            <a:r>
              <a:rPr lang="en-US" dirty="0" err="1"/>
              <a:t>y&amp;publish</a:t>
            </a:r>
            <a:r>
              <a:rPr lang="en-US" dirty="0"/>
              <a:t>=yes&amp;:origin=</a:t>
            </a:r>
            <a:r>
              <a:rPr lang="en-US" dirty="0" err="1"/>
              <a:t>viz_share_link</a:t>
            </a:r>
            <a:endParaRPr lang="en-US" dirty="0"/>
          </a:p>
        </p:txBody>
      </p:sp>
      <p:sp>
        <p:nvSpPr>
          <p:cNvPr id="4" name="Slide Number Placeholder 3"/>
          <p:cNvSpPr>
            <a:spLocks noGrp="1"/>
          </p:cNvSpPr>
          <p:nvPr>
            <p:ph type="sldNum" sz="quarter" idx="5"/>
          </p:nvPr>
        </p:nvSpPr>
        <p:spPr/>
        <p:txBody>
          <a:bodyPr/>
          <a:lstStyle/>
          <a:p>
            <a:fld id="{1CA35BEC-95F4-264E-8D06-9BBB7881E817}" type="slidenum">
              <a:rPr lang="en-US" smtClean="0"/>
              <a:t>3</a:t>
            </a:fld>
            <a:endParaRPr lang="en-US"/>
          </a:p>
        </p:txBody>
      </p:sp>
    </p:spTree>
    <p:extLst>
      <p:ext uri="{BB962C8B-B14F-4D97-AF65-F5344CB8AC3E}">
        <p14:creationId xmlns:p14="http://schemas.microsoft.com/office/powerpoint/2010/main" val="3403129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F1E0B-FCAE-CF47-AA09-19992B9E46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F436B0E-75A5-D242-A672-3A2E4269FE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C37B3CC-BD65-7745-AB00-6B72258B78EC}"/>
              </a:ext>
            </a:extLst>
          </p:cNvPr>
          <p:cNvSpPr>
            <a:spLocks noGrp="1"/>
          </p:cNvSpPr>
          <p:nvPr>
            <p:ph type="dt" sz="half" idx="10"/>
          </p:nvPr>
        </p:nvSpPr>
        <p:spPr/>
        <p:txBody>
          <a:bodyPr/>
          <a:lstStyle/>
          <a:p>
            <a:fld id="{B048F7CC-D5B7-3D4C-9AA9-800547F0E0CD}" type="datetimeFigureOut">
              <a:rPr lang="en-US" smtClean="0"/>
              <a:t>9/9/20</a:t>
            </a:fld>
            <a:endParaRPr lang="en-US"/>
          </a:p>
        </p:txBody>
      </p:sp>
      <p:sp>
        <p:nvSpPr>
          <p:cNvPr id="5" name="Footer Placeholder 4">
            <a:extLst>
              <a:ext uri="{FF2B5EF4-FFF2-40B4-BE49-F238E27FC236}">
                <a16:creationId xmlns:a16="http://schemas.microsoft.com/office/drawing/2014/main" id="{DC58935A-33F9-2D4D-B8BC-4B3ECE9E0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448B-0EC3-CA4F-A975-EEBA80023923}"/>
              </a:ext>
            </a:extLst>
          </p:cNvPr>
          <p:cNvSpPr>
            <a:spLocks noGrp="1"/>
          </p:cNvSpPr>
          <p:nvPr>
            <p:ph type="sldNum" sz="quarter" idx="12"/>
          </p:nvPr>
        </p:nvSpPr>
        <p:spPr/>
        <p:txBody>
          <a:bodyPr/>
          <a:lstStyle/>
          <a:p>
            <a:fld id="{3AB24A6B-9A1A-BD43-8666-4F234571BD59}" type="slidenum">
              <a:rPr lang="en-US" smtClean="0"/>
              <a:t>‹#›</a:t>
            </a:fld>
            <a:endParaRPr lang="en-US"/>
          </a:p>
        </p:txBody>
      </p:sp>
    </p:spTree>
    <p:extLst>
      <p:ext uri="{BB962C8B-B14F-4D97-AF65-F5344CB8AC3E}">
        <p14:creationId xmlns:p14="http://schemas.microsoft.com/office/powerpoint/2010/main" val="50889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BCA2-82E5-8F42-9F66-6CAEC3D283F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C9496B2-3516-B24F-965C-A428A7F5A04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532BD7-A4EF-014D-9D16-8D532AF6623C}"/>
              </a:ext>
            </a:extLst>
          </p:cNvPr>
          <p:cNvSpPr>
            <a:spLocks noGrp="1"/>
          </p:cNvSpPr>
          <p:nvPr>
            <p:ph type="dt" sz="half" idx="10"/>
          </p:nvPr>
        </p:nvSpPr>
        <p:spPr/>
        <p:txBody>
          <a:bodyPr/>
          <a:lstStyle/>
          <a:p>
            <a:fld id="{B048F7CC-D5B7-3D4C-9AA9-800547F0E0CD}" type="datetimeFigureOut">
              <a:rPr lang="en-US" smtClean="0"/>
              <a:t>9/9/20</a:t>
            </a:fld>
            <a:endParaRPr lang="en-US"/>
          </a:p>
        </p:txBody>
      </p:sp>
      <p:sp>
        <p:nvSpPr>
          <p:cNvPr id="5" name="Footer Placeholder 4">
            <a:extLst>
              <a:ext uri="{FF2B5EF4-FFF2-40B4-BE49-F238E27FC236}">
                <a16:creationId xmlns:a16="http://schemas.microsoft.com/office/drawing/2014/main" id="{0EEE4509-3AC4-A749-ABF1-2E71E3D7F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1FAB7-DEC3-C247-9371-D53F205806BF}"/>
              </a:ext>
            </a:extLst>
          </p:cNvPr>
          <p:cNvSpPr>
            <a:spLocks noGrp="1"/>
          </p:cNvSpPr>
          <p:nvPr>
            <p:ph type="sldNum" sz="quarter" idx="12"/>
          </p:nvPr>
        </p:nvSpPr>
        <p:spPr/>
        <p:txBody>
          <a:bodyPr/>
          <a:lstStyle/>
          <a:p>
            <a:fld id="{3AB24A6B-9A1A-BD43-8666-4F234571BD59}" type="slidenum">
              <a:rPr lang="en-US" smtClean="0"/>
              <a:t>‹#›</a:t>
            </a:fld>
            <a:endParaRPr lang="en-US"/>
          </a:p>
        </p:txBody>
      </p:sp>
    </p:spTree>
    <p:extLst>
      <p:ext uri="{BB962C8B-B14F-4D97-AF65-F5344CB8AC3E}">
        <p14:creationId xmlns:p14="http://schemas.microsoft.com/office/powerpoint/2010/main" val="2963094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09E081-4862-DD42-A02B-BA45D52FCD1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C4E7221-D86E-8A4D-9850-577F40AF642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BA5076-6B4E-CC45-900A-297CD32B4DFF}"/>
              </a:ext>
            </a:extLst>
          </p:cNvPr>
          <p:cNvSpPr>
            <a:spLocks noGrp="1"/>
          </p:cNvSpPr>
          <p:nvPr>
            <p:ph type="dt" sz="half" idx="10"/>
          </p:nvPr>
        </p:nvSpPr>
        <p:spPr/>
        <p:txBody>
          <a:bodyPr/>
          <a:lstStyle/>
          <a:p>
            <a:fld id="{B048F7CC-D5B7-3D4C-9AA9-800547F0E0CD}" type="datetimeFigureOut">
              <a:rPr lang="en-US" smtClean="0"/>
              <a:t>9/9/20</a:t>
            </a:fld>
            <a:endParaRPr lang="en-US"/>
          </a:p>
        </p:txBody>
      </p:sp>
      <p:sp>
        <p:nvSpPr>
          <p:cNvPr id="5" name="Footer Placeholder 4">
            <a:extLst>
              <a:ext uri="{FF2B5EF4-FFF2-40B4-BE49-F238E27FC236}">
                <a16:creationId xmlns:a16="http://schemas.microsoft.com/office/drawing/2014/main" id="{3E507822-48F3-7640-8782-5A619DA6F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C3232-E027-004C-BF58-E2F91D3581D6}"/>
              </a:ext>
            </a:extLst>
          </p:cNvPr>
          <p:cNvSpPr>
            <a:spLocks noGrp="1"/>
          </p:cNvSpPr>
          <p:nvPr>
            <p:ph type="sldNum" sz="quarter" idx="12"/>
          </p:nvPr>
        </p:nvSpPr>
        <p:spPr/>
        <p:txBody>
          <a:bodyPr/>
          <a:lstStyle/>
          <a:p>
            <a:fld id="{3AB24A6B-9A1A-BD43-8666-4F234571BD59}" type="slidenum">
              <a:rPr lang="en-US" smtClean="0"/>
              <a:t>‹#›</a:t>
            </a:fld>
            <a:endParaRPr lang="en-US"/>
          </a:p>
        </p:txBody>
      </p:sp>
    </p:spTree>
    <p:extLst>
      <p:ext uri="{BB962C8B-B14F-4D97-AF65-F5344CB8AC3E}">
        <p14:creationId xmlns:p14="http://schemas.microsoft.com/office/powerpoint/2010/main" val="498020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A115-38CD-A443-AA4D-C1241EB2B2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714522B-74A6-5043-AABF-90511598089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075DE1-D6F8-0645-97D6-49CE41F5701A}"/>
              </a:ext>
            </a:extLst>
          </p:cNvPr>
          <p:cNvSpPr>
            <a:spLocks noGrp="1"/>
          </p:cNvSpPr>
          <p:nvPr>
            <p:ph type="dt" sz="half" idx="10"/>
          </p:nvPr>
        </p:nvSpPr>
        <p:spPr/>
        <p:txBody>
          <a:bodyPr/>
          <a:lstStyle/>
          <a:p>
            <a:fld id="{B048F7CC-D5B7-3D4C-9AA9-800547F0E0CD}" type="datetimeFigureOut">
              <a:rPr lang="en-US" smtClean="0"/>
              <a:t>9/9/20</a:t>
            </a:fld>
            <a:endParaRPr lang="en-US"/>
          </a:p>
        </p:txBody>
      </p:sp>
      <p:sp>
        <p:nvSpPr>
          <p:cNvPr id="5" name="Footer Placeholder 4">
            <a:extLst>
              <a:ext uri="{FF2B5EF4-FFF2-40B4-BE49-F238E27FC236}">
                <a16:creationId xmlns:a16="http://schemas.microsoft.com/office/drawing/2014/main" id="{7AD30FF1-1549-0C45-99E2-E00957D53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D224C-DB6E-B341-A847-F0F3FD0DCF8B}"/>
              </a:ext>
            </a:extLst>
          </p:cNvPr>
          <p:cNvSpPr>
            <a:spLocks noGrp="1"/>
          </p:cNvSpPr>
          <p:nvPr>
            <p:ph type="sldNum" sz="quarter" idx="12"/>
          </p:nvPr>
        </p:nvSpPr>
        <p:spPr/>
        <p:txBody>
          <a:bodyPr/>
          <a:lstStyle/>
          <a:p>
            <a:fld id="{3AB24A6B-9A1A-BD43-8666-4F234571BD59}" type="slidenum">
              <a:rPr lang="en-US" smtClean="0"/>
              <a:t>‹#›</a:t>
            </a:fld>
            <a:endParaRPr lang="en-US"/>
          </a:p>
        </p:txBody>
      </p:sp>
    </p:spTree>
    <p:extLst>
      <p:ext uri="{BB962C8B-B14F-4D97-AF65-F5344CB8AC3E}">
        <p14:creationId xmlns:p14="http://schemas.microsoft.com/office/powerpoint/2010/main" val="1824202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99BCB-A245-7A4F-9170-6A0706A9F56A}"/>
              </a:ext>
            </a:extLst>
          </p:cNvPr>
          <p:cNvSpPr>
            <a:spLocks noGrp="1"/>
          </p:cNvSpPr>
          <p:nvPr>
            <p:ph type="title"/>
          </p:nvPr>
        </p:nvSpPr>
        <p:spPr>
          <a:xfrm>
            <a:off x="831850" y="1709739"/>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DF8CF1B-A485-6B44-BFA1-A0ABC8AD4B2E}"/>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B99E740-B50A-BC4D-A421-EFD55EE4E414}"/>
              </a:ext>
            </a:extLst>
          </p:cNvPr>
          <p:cNvSpPr>
            <a:spLocks noGrp="1"/>
          </p:cNvSpPr>
          <p:nvPr>
            <p:ph type="dt" sz="half" idx="10"/>
          </p:nvPr>
        </p:nvSpPr>
        <p:spPr/>
        <p:txBody>
          <a:bodyPr/>
          <a:lstStyle/>
          <a:p>
            <a:fld id="{B048F7CC-D5B7-3D4C-9AA9-800547F0E0CD}" type="datetimeFigureOut">
              <a:rPr lang="en-US" smtClean="0"/>
              <a:t>9/9/20</a:t>
            </a:fld>
            <a:endParaRPr lang="en-US"/>
          </a:p>
        </p:txBody>
      </p:sp>
      <p:sp>
        <p:nvSpPr>
          <p:cNvPr id="5" name="Footer Placeholder 4">
            <a:extLst>
              <a:ext uri="{FF2B5EF4-FFF2-40B4-BE49-F238E27FC236}">
                <a16:creationId xmlns:a16="http://schemas.microsoft.com/office/drawing/2014/main" id="{FBAD27EB-F230-BD40-B16F-AD9901474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A7EF5-388F-464E-B61E-E754B93566B8}"/>
              </a:ext>
            </a:extLst>
          </p:cNvPr>
          <p:cNvSpPr>
            <a:spLocks noGrp="1"/>
          </p:cNvSpPr>
          <p:nvPr>
            <p:ph type="sldNum" sz="quarter" idx="12"/>
          </p:nvPr>
        </p:nvSpPr>
        <p:spPr/>
        <p:txBody>
          <a:bodyPr/>
          <a:lstStyle/>
          <a:p>
            <a:fld id="{3AB24A6B-9A1A-BD43-8666-4F234571BD59}" type="slidenum">
              <a:rPr lang="en-US" smtClean="0"/>
              <a:t>‹#›</a:t>
            </a:fld>
            <a:endParaRPr lang="en-US"/>
          </a:p>
        </p:txBody>
      </p:sp>
    </p:spTree>
    <p:extLst>
      <p:ext uri="{BB962C8B-B14F-4D97-AF65-F5344CB8AC3E}">
        <p14:creationId xmlns:p14="http://schemas.microsoft.com/office/powerpoint/2010/main" val="297774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1E8D-1795-6742-BE68-DC4D54D45C5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5FD301E-0F35-7B43-BA5F-0095DF8F8E6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6FBD0E7-241C-8446-BF5F-F36BE2DDCC4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556621F-BFFC-F948-828B-D58E765C2053}"/>
              </a:ext>
            </a:extLst>
          </p:cNvPr>
          <p:cNvSpPr>
            <a:spLocks noGrp="1"/>
          </p:cNvSpPr>
          <p:nvPr>
            <p:ph type="dt" sz="half" idx="10"/>
          </p:nvPr>
        </p:nvSpPr>
        <p:spPr/>
        <p:txBody>
          <a:bodyPr/>
          <a:lstStyle/>
          <a:p>
            <a:fld id="{B048F7CC-D5B7-3D4C-9AA9-800547F0E0CD}" type="datetimeFigureOut">
              <a:rPr lang="en-US" smtClean="0"/>
              <a:t>9/9/20</a:t>
            </a:fld>
            <a:endParaRPr lang="en-US"/>
          </a:p>
        </p:txBody>
      </p:sp>
      <p:sp>
        <p:nvSpPr>
          <p:cNvPr id="6" name="Footer Placeholder 5">
            <a:extLst>
              <a:ext uri="{FF2B5EF4-FFF2-40B4-BE49-F238E27FC236}">
                <a16:creationId xmlns:a16="http://schemas.microsoft.com/office/drawing/2014/main" id="{7EDE4602-1AF1-1C4D-B694-12814F408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F9A34F-E74D-7246-BB62-1DB73B070D8F}"/>
              </a:ext>
            </a:extLst>
          </p:cNvPr>
          <p:cNvSpPr>
            <a:spLocks noGrp="1"/>
          </p:cNvSpPr>
          <p:nvPr>
            <p:ph type="sldNum" sz="quarter" idx="12"/>
          </p:nvPr>
        </p:nvSpPr>
        <p:spPr/>
        <p:txBody>
          <a:bodyPr/>
          <a:lstStyle/>
          <a:p>
            <a:fld id="{3AB24A6B-9A1A-BD43-8666-4F234571BD59}" type="slidenum">
              <a:rPr lang="en-US" smtClean="0"/>
              <a:t>‹#›</a:t>
            </a:fld>
            <a:endParaRPr lang="en-US"/>
          </a:p>
        </p:txBody>
      </p:sp>
    </p:spTree>
    <p:extLst>
      <p:ext uri="{BB962C8B-B14F-4D97-AF65-F5344CB8AC3E}">
        <p14:creationId xmlns:p14="http://schemas.microsoft.com/office/powerpoint/2010/main" val="3865423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4391D-EBF2-F64F-B794-3CDC5C7BB571}"/>
              </a:ext>
            </a:extLst>
          </p:cNvPr>
          <p:cNvSpPr>
            <a:spLocks noGrp="1"/>
          </p:cNvSpPr>
          <p:nvPr>
            <p:ph type="title"/>
          </p:nvPr>
        </p:nvSpPr>
        <p:spPr>
          <a:xfrm>
            <a:off x="839788"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729BB1B-641C-BB4E-AB8B-473E6DFA83AE}"/>
              </a:ext>
            </a:extLst>
          </p:cNvPr>
          <p:cNvSpPr>
            <a:spLocks noGrp="1"/>
          </p:cNvSpPr>
          <p:nvPr>
            <p:ph type="body" idx="1"/>
          </p:nvPr>
        </p:nvSpPr>
        <p:spPr>
          <a:xfrm>
            <a:off x="83979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823FCD5-10AB-5749-BF12-EE6483FA431E}"/>
              </a:ext>
            </a:extLst>
          </p:cNvPr>
          <p:cNvSpPr>
            <a:spLocks noGrp="1"/>
          </p:cNvSpPr>
          <p:nvPr>
            <p:ph sz="half" idx="2"/>
          </p:nvPr>
        </p:nvSpPr>
        <p:spPr>
          <a:xfrm>
            <a:off x="839790"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6672D26-62C0-6849-993A-90F4C3280D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96D072A-73B0-4641-9B31-D13D37F3D8D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7BFBBE0-642E-604D-9AE6-BD1403C61E20}"/>
              </a:ext>
            </a:extLst>
          </p:cNvPr>
          <p:cNvSpPr>
            <a:spLocks noGrp="1"/>
          </p:cNvSpPr>
          <p:nvPr>
            <p:ph type="dt" sz="half" idx="10"/>
          </p:nvPr>
        </p:nvSpPr>
        <p:spPr/>
        <p:txBody>
          <a:bodyPr/>
          <a:lstStyle/>
          <a:p>
            <a:fld id="{B048F7CC-D5B7-3D4C-9AA9-800547F0E0CD}" type="datetimeFigureOut">
              <a:rPr lang="en-US" smtClean="0"/>
              <a:t>9/9/20</a:t>
            </a:fld>
            <a:endParaRPr lang="en-US"/>
          </a:p>
        </p:txBody>
      </p:sp>
      <p:sp>
        <p:nvSpPr>
          <p:cNvPr id="8" name="Footer Placeholder 7">
            <a:extLst>
              <a:ext uri="{FF2B5EF4-FFF2-40B4-BE49-F238E27FC236}">
                <a16:creationId xmlns:a16="http://schemas.microsoft.com/office/drawing/2014/main" id="{A891740E-B5B6-CB43-B3DE-9338EA85B9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13EA28-9413-3742-AF65-164999385660}"/>
              </a:ext>
            </a:extLst>
          </p:cNvPr>
          <p:cNvSpPr>
            <a:spLocks noGrp="1"/>
          </p:cNvSpPr>
          <p:nvPr>
            <p:ph type="sldNum" sz="quarter" idx="12"/>
          </p:nvPr>
        </p:nvSpPr>
        <p:spPr/>
        <p:txBody>
          <a:bodyPr/>
          <a:lstStyle/>
          <a:p>
            <a:fld id="{3AB24A6B-9A1A-BD43-8666-4F234571BD59}" type="slidenum">
              <a:rPr lang="en-US" smtClean="0"/>
              <a:t>‹#›</a:t>
            </a:fld>
            <a:endParaRPr lang="en-US"/>
          </a:p>
        </p:txBody>
      </p:sp>
    </p:spTree>
    <p:extLst>
      <p:ext uri="{BB962C8B-B14F-4D97-AF65-F5344CB8AC3E}">
        <p14:creationId xmlns:p14="http://schemas.microsoft.com/office/powerpoint/2010/main" val="3894572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59F4-A8D0-4841-B6C6-253C8B21DA5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FE7353E-CC9E-CB4D-942C-56E2D363A956}"/>
              </a:ext>
            </a:extLst>
          </p:cNvPr>
          <p:cNvSpPr>
            <a:spLocks noGrp="1"/>
          </p:cNvSpPr>
          <p:nvPr>
            <p:ph type="dt" sz="half" idx="10"/>
          </p:nvPr>
        </p:nvSpPr>
        <p:spPr/>
        <p:txBody>
          <a:bodyPr/>
          <a:lstStyle/>
          <a:p>
            <a:fld id="{B048F7CC-D5B7-3D4C-9AA9-800547F0E0CD}" type="datetimeFigureOut">
              <a:rPr lang="en-US" smtClean="0"/>
              <a:t>9/9/20</a:t>
            </a:fld>
            <a:endParaRPr lang="en-US"/>
          </a:p>
        </p:txBody>
      </p:sp>
      <p:sp>
        <p:nvSpPr>
          <p:cNvPr id="4" name="Footer Placeholder 3">
            <a:extLst>
              <a:ext uri="{FF2B5EF4-FFF2-40B4-BE49-F238E27FC236}">
                <a16:creationId xmlns:a16="http://schemas.microsoft.com/office/drawing/2014/main" id="{09943EAE-83E4-8642-81F6-D9C5078352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373787-D130-494D-8716-4453B4D695EF}"/>
              </a:ext>
            </a:extLst>
          </p:cNvPr>
          <p:cNvSpPr>
            <a:spLocks noGrp="1"/>
          </p:cNvSpPr>
          <p:nvPr>
            <p:ph type="sldNum" sz="quarter" idx="12"/>
          </p:nvPr>
        </p:nvSpPr>
        <p:spPr/>
        <p:txBody>
          <a:bodyPr/>
          <a:lstStyle/>
          <a:p>
            <a:fld id="{3AB24A6B-9A1A-BD43-8666-4F234571BD59}" type="slidenum">
              <a:rPr lang="en-US" smtClean="0"/>
              <a:t>‹#›</a:t>
            </a:fld>
            <a:endParaRPr lang="en-US"/>
          </a:p>
        </p:txBody>
      </p:sp>
    </p:spTree>
    <p:extLst>
      <p:ext uri="{BB962C8B-B14F-4D97-AF65-F5344CB8AC3E}">
        <p14:creationId xmlns:p14="http://schemas.microsoft.com/office/powerpoint/2010/main" val="1149663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A00D10-51F3-5B4F-AB77-74338629A7B0}"/>
              </a:ext>
            </a:extLst>
          </p:cNvPr>
          <p:cNvSpPr>
            <a:spLocks noGrp="1"/>
          </p:cNvSpPr>
          <p:nvPr>
            <p:ph type="dt" sz="half" idx="10"/>
          </p:nvPr>
        </p:nvSpPr>
        <p:spPr/>
        <p:txBody>
          <a:bodyPr/>
          <a:lstStyle/>
          <a:p>
            <a:fld id="{B048F7CC-D5B7-3D4C-9AA9-800547F0E0CD}" type="datetimeFigureOut">
              <a:rPr lang="en-US" smtClean="0"/>
              <a:t>9/9/20</a:t>
            </a:fld>
            <a:endParaRPr lang="en-US"/>
          </a:p>
        </p:txBody>
      </p:sp>
      <p:sp>
        <p:nvSpPr>
          <p:cNvPr id="3" name="Footer Placeholder 2">
            <a:extLst>
              <a:ext uri="{FF2B5EF4-FFF2-40B4-BE49-F238E27FC236}">
                <a16:creationId xmlns:a16="http://schemas.microsoft.com/office/drawing/2014/main" id="{0941E5DE-9597-6441-8288-D6684009EF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1F63D0-DCB9-7042-8F60-D8B097169502}"/>
              </a:ext>
            </a:extLst>
          </p:cNvPr>
          <p:cNvSpPr>
            <a:spLocks noGrp="1"/>
          </p:cNvSpPr>
          <p:nvPr>
            <p:ph type="sldNum" sz="quarter" idx="12"/>
          </p:nvPr>
        </p:nvSpPr>
        <p:spPr/>
        <p:txBody>
          <a:bodyPr/>
          <a:lstStyle/>
          <a:p>
            <a:fld id="{3AB24A6B-9A1A-BD43-8666-4F234571BD59}" type="slidenum">
              <a:rPr lang="en-US" smtClean="0"/>
              <a:t>‹#›</a:t>
            </a:fld>
            <a:endParaRPr lang="en-US"/>
          </a:p>
        </p:txBody>
      </p:sp>
    </p:spTree>
    <p:extLst>
      <p:ext uri="{BB962C8B-B14F-4D97-AF65-F5344CB8AC3E}">
        <p14:creationId xmlns:p14="http://schemas.microsoft.com/office/powerpoint/2010/main" val="5804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C65C-81D7-0549-9885-55D5DC492077}"/>
              </a:ext>
            </a:extLst>
          </p:cNvPr>
          <p:cNvSpPr>
            <a:spLocks noGrp="1"/>
          </p:cNvSpPr>
          <p:nvPr>
            <p:ph type="title"/>
          </p:nvPr>
        </p:nvSpPr>
        <p:spPr>
          <a:xfrm>
            <a:off x="839790"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2B592C-961D-9943-9364-E7DD8F8AA3F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F1BAA3A-8BFA-B54F-9C95-BE6ED5986E1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7052BEC-D2EE-0744-9499-1BD9CE055081}"/>
              </a:ext>
            </a:extLst>
          </p:cNvPr>
          <p:cNvSpPr>
            <a:spLocks noGrp="1"/>
          </p:cNvSpPr>
          <p:nvPr>
            <p:ph type="dt" sz="half" idx="10"/>
          </p:nvPr>
        </p:nvSpPr>
        <p:spPr/>
        <p:txBody>
          <a:bodyPr/>
          <a:lstStyle/>
          <a:p>
            <a:fld id="{B048F7CC-D5B7-3D4C-9AA9-800547F0E0CD}" type="datetimeFigureOut">
              <a:rPr lang="en-US" smtClean="0"/>
              <a:t>9/9/20</a:t>
            </a:fld>
            <a:endParaRPr lang="en-US"/>
          </a:p>
        </p:txBody>
      </p:sp>
      <p:sp>
        <p:nvSpPr>
          <p:cNvPr id="6" name="Footer Placeholder 5">
            <a:extLst>
              <a:ext uri="{FF2B5EF4-FFF2-40B4-BE49-F238E27FC236}">
                <a16:creationId xmlns:a16="http://schemas.microsoft.com/office/drawing/2014/main" id="{6C4EAF60-8413-554E-BE7B-01E80482A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29CFF4-B89D-E046-B7F8-E48F5E9E4D2A}"/>
              </a:ext>
            </a:extLst>
          </p:cNvPr>
          <p:cNvSpPr>
            <a:spLocks noGrp="1"/>
          </p:cNvSpPr>
          <p:nvPr>
            <p:ph type="sldNum" sz="quarter" idx="12"/>
          </p:nvPr>
        </p:nvSpPr>
        <p:spPr/>
        <p:txBody>
          <a:bodyPr/>
          <a:lstStyle/>
          <a:p>
            <a:fld id="{3AB24A6B-9A1A-BD43-8666-4F234571BD59}" type="slidenum">
              <a:rPr lang="en-US" smtClean="0"/>
              <a:t>‹#›</a:t>
            </a:fld>
            <a:endParaRPr lang="en-US"/>
          </a:p>
        </p:txBody>
      </p:sp>
    </p:spTree>
    <p:extLst>
      <p:ext uri="{BB962C8B-B14F-4D97-AF65-F5344CB8AC3E}">
        <p14:creationId xmlns:p14="http://schemas.microsoft.com/office/powerpoint/2010/main" val="1268679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69B2-FE12-9740-B57A-3B2620675525}"/>
              </a:ext>
            </a:extLst>
          </p:cNvPr>
          <p:cNvSpPr>
            <a:spLocks noGrp="1"/>
          </p:cNvSpPr>
          <p:nvPr>
            <p:ph type="title"/>
          </p:nvPr>
        </p:nvSpPr>
        <p:spPr>
          <a:xfrm>
            <a:off x="839790"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E5FABE9-AAF3-CB45-82D9-4E0201B4E83A}"/>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A93345-EF0F-C842-B3F6-7BB5257DAAF8}"/>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0B2ED0E-179F-144A-B577-E0071C342DC1}"/>
              </a:ext>
            </a:extLst>
          </p:cNvPr>
          <p:cNvSpPr>
            <a:spLocks noGrp="1"/>
          </p:cNvSpPr>
          <p:nvPr>
            <p:ph type="dt" sz="half" idx="10"/>
          </p:nvPr>
        </p:nvSpPr>
        <p:spPr/>
        <p:txBody>
          <a:bodyPr/>
          <a:lstStyle/>
          <a:p>
            <a:fld id="{B048F7CC-D5B7-3D4C-9AA9-800547F0E0CD}" type="datetimeFigureOut">
              <a:rPr lang="en-US" smtClean="0"/>
              <a:t>9/9/20</a:t>
            </a:fld>
            <a:endParaRPr lang="en-US"/>
          </a:p>
        </p:txBody>
      </p:sp>
      <p:sp>
        <p:nvSpPr>
          <p:cNvPr id="6" name="Footer Placeholder 5">
            <a:extLst>
              <a:ext uri="{FF2B5EF4-FFF2-40B4-BE49-F238E27FC236}">
                <a16:creationId xmlns:a16="http://schemas.microsoft.com/office/drawing/2014/main" id="{E2ECC7F1-F652-0047-9B56-9B1FDDFA0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DCAFEB-DE3D-6843-B562-273D6D90C18A}"/>
              </a:ext>
            </a:extLst>
          </p:cNvPr>
          <p:cNvSpPr>
            <a:spLocks noGrp="1"/>
          </p:cNvSpPr>
          <p:nvPr>
            <p:ph type="sldNum" sz="quarter" idx="12"/>
          </p:nvPr>
        </p:nvSpPr>
        <p:spPr/>
        <p:txBody>
          <a:bodyPr/>
          <a:lstStyle/>
          <a:p>
            <a:fld id="{3AB24A6B-9A1A-BD43-8666-4F234571BD59}" type="slidenum">
              <a:rPr lang="en-US" smtClean="0"/>
              <a:t>‹#›</a:t>
            </a:fld>
            <a:endParaRPr lang="en-US"/>
          </a:p>
        </p:txBody>
      </p:sp>
    </p:spTree>
    <p:extLst>
      <p:ext uri="{BB962C8B-B14F-4D97-AF65-F5344CB8AC3E}">
        <p14:creationId xmlns:p14="http://schemas.microsoft.com/office/powerpoint/2010/main" val="2081643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19A300-94DF-A349-88A9-1827086EC09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E8D65B-E0F1-7148-9086-735A83E9BA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2F2366-9578-A347-BED7-5CE1FB99E4F6}"/>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48F7CC-D5B7-3D4C-9AA9-800547F0E0CD}" type="datetimeFigureOut">
              <a:rPr lang="en-US" smtClean="0"/>
              <a:t>9/9/20</a:t>
            </a:fld>
            <a:endParaRPr lang="en-US"/>
          </a:p>
        </p:txBody>
      </p:sp>
      <p:sp>
        <p:nvSpPr>
          <p:cNvPr id="5" name="Footer Placeholder 4">
            <a:extLst>
              <a:ext uri="{FF2B5EF4-FFF2-40B4-BE49-F238E27FC236}">
                <a16:creationId xmlns:a16="http://schemas.microsoft.com/office/drawing/2014/main" id="{7A091120-0D89-A14C-B181-3F66C6B5D03B}"/>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AD2D1A-21EA-B64C-AD52-96257C5C618D}"/>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24A6B-9A1A-BD43-8666-4F234571BD59}" type="slidenum">
              <a:rPr lang="en-US" smtClean="0"/>
              <a:t>‹#›</a:t>
            </a:fld>
            <a:endParaRPr lang="en-US"/>
          </a:p>
        </p:txBody>
      </p:sp>
    </p:spTree>
    <p:extLst>
      <p:ext uri="{BB962C8B-B14F-4D97-AF65-F5344CB8AC3E}">
        <p14:creationId xmlns:p14="http://schemas.microsoft.com/office/powerpoint/2010/main" val="3097992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0CFB65-E156-064C-B5FD-B4F6FB72A260}"/>
              </a:ext>
            </a:extLst>
          </p:cNvPr>
          <p:cNvPicPr>
            <a:picLocks noChangeAspect="1"/>
          </p:cNvPicPr>
          <p:nvPr/>
        </p:nvPicPr>
        <p:blipFill rotWithShape="1">
          <a:blip r:embed="rId2">
            <a:alphaModFix/>
          </a:blip>
          <a:srcRect l="6992" r="30772" b="-1"/>
          <a:stretch/>
        </p:blipFill>
        <p:spPr>
          <a:xfrm>
            <a:off x="5797543" y="10"/>
            <a:ext cx="6394152" cy="6857990"/>
          </a:xfrm>
          <a:prstGeom prst="rect">
            <a:avLst/>
          </a:prstGeom>
        </p:spPr>
      </p:pic>
      <p:pic>
        <p:nvPicPr>
          <p:cNvPr id="65" name="Picture 6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4" name="TextBox 3">
            <a:extLst>
              <a:ext uri="{FF2B5EF4-FFF2-40B4-BE49-F238E27FC236}">
                <a16:creationId xmlns:a16="http://schemas.microsoft.com/office/drawing/2014/main" id="{AFEF5172-372C-1147-B343-CA3764481754}"/>
              </a:ext>
            </a:extLst>
          </p:cNvPr>
          <p:cNvSpPr txBox="1"/>
          <p:nvPr/>
        </p:nvSpPr>
        <p:spPr>
          <a:xfrm>
            <a:off x="804998" y="798445"/>
            <a:ext cx="4803636" cy="13116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solidFill>
                  <a:srgbClr val="000000"/>
                </a:solidFill>
                <a:latin typeface="+mj-lt"/>
                <a:ea typeface="+mj-ea"/>
                <a:cs typeface="+mj-cs"/>
              </a:rPr>
              <a:t>Here we have: </a:t>
            </a:r>
          </a:p>
        </p:txBody>
      </p:sp>
      <p:sp>
        <p:nvSpPr>
          <p:cNvPr id="5" name="TextBox 4">
            <a:extLst>
              <a:ext uri="{FF2B5EF4-FFF2-40B4-BE49-F238E27FC236}">
                <a16:creationId xmlns:a16="http://schemas.microsoft.com/office/drawing/2014/main" id="{0A741358-3ED7-774D-BD0B-2BAC1F311AB8}"/>
              </a:ext>
            </a:extLst>
          </p:cNvPr>
          <p:cNvSpPr txBox="1"/>
          <p:nvPr/>
        </p:nvSpPr>
        <p:spPr>
          <a:xfrm>
            <a:off x="804997" y="2272143"/>
            <a:ext cx="4706803" cy="378883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rgbClr val="000000"/>
                </a:solidFill>
              </a:rPr>
              <a:t>A video introducing the value of water.</a:t>
            </a:r>
          </a:p>
          <a:p>
            <a:pPr indent="-228600">
              <a:lnSpc>
                <a:spcPct val="90000"/>
              </a:lnSpc>
              <a:spcAft>
                <a:spcPts val="600"/>
              </a:spcAft>
              <a:buFont typeface="Arial" panose="020B0604020202020204" pitchFamily="34" charset="0"/>
              <a:buChar char="•"/>
            </a:pPr>
            <a:r>
              <a:rPr lang="en-US" sz="2000" dirty="0">
                <a:solidFill>
                  <a:srgbClr val="000000"/>
                </a:solidFill>
              </a:rPr>
              <a:t>An interactive visualization shows the water consumption in Australia</a:t>
            </a:r>
            <a:r>
              <a:rPr lang="en-US" altLang="zh-CN" sz="2000" dirty="0">
                <a:solidFill>
                  <a:srgbClr val="000000"/>
                </a:solidFill>
              </a:rPr>
              <a:t>.</a:t>
            </a:r>
            <a:endParaRPr lang="en-US" sz="2000" dirty="0">
              <a:solidFill>
                <a:srgbClr val="000000"/>
              </a:solidFill>
            </a:endParaRPr>
          </a:p>
          <a:p>
            <a:pPr indent="-228600">
              <a:lnSpc>
                <a:spcPct val="90000"/>
              </a:lnSpc>
              <a:spcAft>
                <a:spcPts val="600"/>
              </a:spcAft>
              <a:buFont typeface="Arial" panose="020B0604020202020204" pitchFamily="34" charset="0"/>
              <a:buChar char="•"/>
            </a:pPr>
            <a:endParaRPr lang="en-US" sz="2000" dirty="0">
              <a:solidFill>
                <a:srgbClr val="000000"/>
              </a:solidFill>
            </a:endParaRPr>
          </a:p>
        </p:txBody>
      </p:sp>
    </p:spTree>
    <p:extLst>
      <p:ext uri="{BB962C8B-B14F-4D97-AF65-F5344CB8AC3E}">
        <p14:creationId xmlns:p14="http://schemas.microsoft.com/office/powerpoint/2010/main" val="408744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tree in a desert&#10;&#10;Description automatically generated">
            <a:extLst>
              <a:ext uri="{FF2B5EF4-FFF2-40B4-BE49-F238E27FC236}">
                <a16:creationId xmlns:a16="http://schemas.microsoft.com/office/drawing/2014/main" id="{5B0CFB65-E156-064C-B5FD-B4F6FB72A260}"/>
              </a:ext>
            </a:extLst>
          </p:cNvPr>
          <p:cNvPicPr>
            <a:picLocks noChangeAspect="1"/>
          </p:cNvPicPr>
          <p:nvPr/>
        </p:nvPicPr>
        <p:blipFill rotWithShape="1">
          <a:blip r:embed="rId2"/>
          <a:srcRect t="9091" r="23298"/>
          <a:stretch/>
        </p:blipFill>
        <p:spPr>
          <a:xfrm>
            <a:off x="3523488" y="10"/>
            <a:ext cx="8668512" cy="6857990"/>
          </a:xfrm>
          <a:prstGeom prst="rect">
            <a:avLst/>
          </a:prstGeom>
        </p:spPr>
      </p:pic>
      <p:sp>
        <p:nvSpPr>
          <p:cNvPr id="71" name="Rectangle 6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AFEF5172-372C-1147-B343-CA3764481754}"/>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a:latin typeface="+mj-lt"/>
                <a:ea typeface="+mj-ea"/>
                <a:cs typeface="+mj-cs"/>
              </a:rPr>
              <a:t>Do you know?</a:t>
            </a:r>
          </a:p>
        </p:txBody>
      </p:sp>
      <p:sp>
        <p:nvSpPr>
          <p:cNvPr id="72" name="Rectangle 6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3" name="Rectangle 6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A741358-3ED7-774D-BD0B-2BAC1F311AB8}"/>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t>Fresh water is one of the most valuable resources to human. Drought may dramatically influence the water supply. People and properties in drought areas may be threatened by the shortage of water supply. Play the video on the right, which tells you the value of water. Please save the water in your daily life so that people who are affected by drought can be saved.</a:t>
            </a:r>
          </a:p>
        </p:txBody>
      </p:sp>
      <p:sp>
        <p:nvSpPr>
          <p:cNvPr id="8" name="Rectangle 7">
            <a:extLst>
              <a:ext uri="{FF2B5EF4-FFF2-40B4-BE49-F238E27FC236}">
                <a16:creationId xmlns:a16="http://schemas.microsoft.com/office/drawing/2014/main" id="{13273ABD-53D8-9547-9236-9500BECCB216}"/>
              </a:ext>
            </a:extLst>
          </p:cNvPr>
          <p:cNvSpPr/>
          <p:nvPr/>
        </p:nvSpPr>
        <p:spPr>
          <a:xfrm>
            <a:off x="5408023" y="916687"/>
            <a:ext cx="6409508" cy="5240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Embeded youtube video</a:t>
            </a:r>
          </a:p>
          <a:p>
            <a:pPr algn="ctr">
              <a:spcAft>
                <a:spcPts val="600"/>
              </a:spcAft>
            </a:pPr>
            <a:r>
              <a:rPr lang="en-US"/>
              <a:t>&lt;iframe width="560" height="315" src="https://www.youtube.com/embed/SkAhB-8CtZg" frameborder="0" allow="accelerometer; autoplay; encrypted-media; gyroscope; picture-in-picture" allowfullscreen&gt;&lt;/iframe&gt;</a:t>
            </a:r>
          </a:p>
        </p:txBody>
      </p:sp>
    </p:spTree>
    <p:extLst>
      <p:ext uri="{BB962C8B-B14F-4D97-AF65-F5344CB8AC3E}">
        <p14:creationId xmlns:p14="http://schemas.microsoft.com/office/powerpoint/2010/main" val="385788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Isosceles Triangle 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5DE9D19E-4740-9B4E-B661-734DFDF2ACF9}"/>
              </a:ext>
            </a:extLst>
          </p:cNvPr>
          <p:cNvPicPr>
            <a:picLocks noChangeAspect="1"/>
          </p:cNvPicPr>
          <p:nvPr/>
        </p:nvPicPr>
        <p:blipFill rotWithShape="1">
          <a:blip r:embed="rId3"/>
          <a:srcRect l="2311" r="1286" b="2"/>
          <a:stretch/>
        </p:blipFill>
        <p:spPr>
          <a:xfrm>
            <a:off x="643467" y="643467"/>
            <a:ext cx="10905066" cy="5571065"/>
          </a:xfrm>
          <a:prstGeom prst="rect">
            <a:avLst/>
          </a:prstGeom>
          <a:ln>
            <a:noFill/>
          </a:ln>
        </p:spPr>
      </p:pic>
      <p:sp>
        <p:nvSpPr>
          <p:cNvPr id="40" name="Isosceles Triangle 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532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Words>
  <Application>Microsoft Macintosh PowerPoint</Application>
  <PresentationFormat>Widescreen</PresentationFormat>
  <Paragraphs>9</Paragraphs>
  <Slides>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Zhicong Hu</dc:creator>
  <cp:lastModifiedBy>Zhicong Hu</cp:lastModifiedBy>
  <cp:revision>1</cp:revision>
  <dcterms:created xsi:type="dcterms:W3CDTF">2020-09-09T05:57:46Z</dcterms:created>
  <dcterms:modified xsi:type="dcterms:W3CDTF">2020-09-09T05:58:02Z</dcterms:modified>
</cp:coreProperties>
</file>